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9" r:id="rId7"/>
    <p:sldId id="260" r:id="rId8"/>
    <p:sldId id="261" r:id="rId9"/>
    <p:sldId id="258" r:id="rId10"/>
    <p:sldId id="262" r:id="rId11"/>
    <p:sldId id="263" r:id="rId12"/>
    <p:sldId id="264" r:id="rId13"/>
    <p:sldId id="265" r:id="rId14"/>
    <p:sldId id="272" r:id="rId15"/>
    <p:sldId id="266" r:id="rId16"/>
    <p:sldId id="274" r:id="rId17"/>
    <p:sldId id="267" r:id="rId18"/>
    <p:sldId id="269" r:id="rId19"/>
    <p:sldId id="273" r:id="rId20"/>
    <p:sldId id="270" r:id="rId21"/>
    <p:sldId id="271" r:id="rId22"/>
  </p:sldIdLst>
  <p:sldSz cx="9144000" cy="5143500" type="screen16x9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152" y="1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anda Groot Zwaaftink" userId="beae8b5c-de8f-43fb-b783-d7550d3781a2" providerId="ADAL" clId="{953D2B6F-1884-4844-B29C-7515460B63B9}"/>
    <pc:docChg chg="modSld sldOrd">
      <pc:chgData name="Miranda Groot Zwaaftink" userId="beae8b5c-de8f-43fb-b783-d7550d3781a2" providerId="ADAL" clId="{953D2B6F-1884-4844-B29C-7515460B63B9}" dt="2022-03-14T12:25:11.191" v="1"/>
      <pc:docMkLst>
        <pc:docMk/>
      </pc:docMkLst>
      <pc:sldChg chg="ord">
        <pc:chgData name="Miranda Groot Zwaaftink" userId="beae8b5c-de8f-43fb-b783-d7550d3781a2" providerId="ADAL" clId="{953D2B6F-1884-4844-B29C-7515460B63B9}" dt="2022-03-14T12:25:11.191" v="1"/>
        <pc:sldMkLst>
          <pc:docMk/>
          <pc:sldMk cId="2792709939" sldId="25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7E9A-C35D-48BC-8E7A-8E314D377DE0}" type="datetimeFigureOut">
              <a:rPr lang="nl-NL" smtClean="0"/>
              <a:t>12-3-2022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AA93-C64F-4EB9-AB59-F1D726AAE95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9727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7E9A-C35D-48BC-8E7A-8E314D377DE0}" type="datetimeFigureOut">
              <a:rPr lang="nl-NL" smtClean="0"/>
              <a:t>12-3-2022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AA93-C64F-4EB9-AB59-F1D726AAE95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5454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7E9A-C35D-48BC-8E7A-8E314D377DE0}" type="datetimeFigureOut">
              <a:rPr lang="nl-NL" smtClean="0"/>
              <a:t>12-3-2022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AA93-C64F-4EB9-AB59-F1D726AAE95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2730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7E9A-C35D-48BC-8E7A-8E314D377DE0}" type="datetimeFigureOut">
              <a:rPr lang="nl-NL" smtClean="0"/>
              <a:t>12-3-2022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AA93-C64F-4EB9-AB59-F1D726AAE95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8277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7E9A-C35D-48BC-8E7A-8E314D377DE0}" type="datetimeFigureOut">
              <a:rPr lang="nl-NL" smtClean="0"/>
              <a:t>12-3-2022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AA93-C64F-4EB9-AB59-F1D726AAE95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03805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7E9A-C35D-48BC-8E7A-8E314D377DE0}" type="datetimeFigureOut">
              <a:rPr lang="nl-NL" smtClean="0"/>
              <a:t>12-3-2022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AA93-C64F-4EB9-AB59-F1D726AAE95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97396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7E9A-C35D-48BC-8E7A-8E314D377DE0}" type="datetimeFigureOut">
              <a:rPr lang="nl-NL" smtClean="0"/>
              <a:t>12-3-2022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AA93-C64F-4EB9-AB59-F1D726AAE95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0339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7E9A-C35D-48BC-8E7A-8E314D377DE0}" type="datetimeFigureOut">
              <a:rPr lang="nl-NL" smtClean="0"/>
              <a:t>12-3-2022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AA93-C64F-4EB9-AB59-F1D726AAE95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3600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7E9A-C35D-48BC-8E7A-8E314D377DE0}" type="datetimeFigureOut">
              <a:rPr lang="nl-NL" smtClean="0"/>
              <a:t>12-3-2022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AA93-C64F-4EB9-AB59-F1D726AAE95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6086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7E9A-C35D-48BC-8E7A-8E314D377DE0}" type="datetimeFigureOut">
              <a:rPr lang="nl-NL" smtClean="0"/>
              <a:t>12-3-2022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AA93-C64F-4EB9-AB59-F1D726AAE95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7393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7E9A-C35D-48BC-8E7A-8E314D377DE0}" type="datetimeFigureOut">
              <a:rPr lang="nl-NL" smtClean="0"/>
              <a:t>12-3-2022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AA93-C64F-4EB9-AB59-F1D726AAE95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8694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F57E9A-C35D-48BC-8E7A-8E314D377DE0}" type="datetimeFigureOut">
              <a:rPr lang="nl-NL" smtClean="0"/>
              <a:t>12-3-2022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0AA93-C64F-4EB9-AB59-F1D726AAE95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7767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gif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gif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gif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gif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gif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gi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Mac\AllFiles\Volumes\Server-1\00212 NVKL\Spreekbeurt_Gastles\Basisschool\Gastles\Afbeeldingen\koelkas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" y="0"/>
            <a:ext cx="9141776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6" y="-1"/>
            <a:ext cx="9142912" cy="167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Mac\AllFiles\Volumes\Server\00212 NVKL\Spreekbeurt_Gastles\Basisschool\Spreekbeurt\Powerpoint\Schermafbeelding 2020-02-11 om 12.55.28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6"/>
          <a:stretch/>
        </p:blipFill>
        <p:spPr bwMode="auto">
          <a:xfrm>
            <a:off x="1112" y="4011911"/>
            <a:ext cx="9144000" cy="113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-972616" y="-164554"/>
            <a:ext cx="8136904" cy="1102519"/>
          </a:xfrm>
        </p:spPr>
        <p:txBody>
          <a:bodyPr>
            <a:normAutofit/>
          </a:bodyPr>
          <a:lstStyle/>
          <a:p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Spreekbeurt: de koelkast</a:t>
            </a:r>
          </a:p>
        </p:txBody>
      </p:sp>
    </p:spTree>
    <p:extLst>
      <p:ext uri="{BB962C8B-B14F-4D97-AF65-F5344CB8AC3E}">
        <p14:creationId xmlns:p14="http://schemas.microsoft.com/office/powerpoint/2010/main" val="22299903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" b="13756"/>
          <a:stretch/>
        </p:blipFill>
        <p:spPr bwMode="auto">
          <a:xfrm>
            <a:off x="0" y="694085"/>
            <a:ext cx="2938329" cy="444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65"/>
          <a:stretch/>
        </p:blipFill>
        <p:spPr bwMode="auto">
          <a:xfrm>
            <a:off x="2983762" y="504987"/>
            <a:ext cx="3045293" cy="463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84168" y="-174268"/>
            <a:ext cx="304349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130" y="-144115"/>
            <a:ext cx="91440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Mac\AllFiles\Volumes\Server\00212 NVKL\Spreekbeurt_Gastles\Basisschool\Spreekbeurt\Powerpoint\Schermafbeelding 2020-02-11 om 12.55.28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6"/>
          <a:stretch/>
        </p:blipFill>
        <p:spPr bwMode="auto">
          <a:xfrm>
            <a:off x="1112" y="4011911"/>
            <a:ext cx="9144000" cy="113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-1476672" y="-216024"/>
            <a:ext cx="8136904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Andere toepassingen</a:t>
            </a:r>
          </a:p>
        </p:txBody>
      </p:sp>
    </p:spTree>
    <p:extLst>
      <p:ext uri="{BB962C8B-B14F-4D97-AF65-F5344CB8AC3E}">
        <p14:creationId xmlns:p14="http://schemas.microsoft.com/office/powerpoint/2010/main" val="2772021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130" y="-144115"/>
            <a:ext cx="91440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Mac\AllFiles\Volumes\Server\00212 NVKL\Spreekbeurt_Gastles\Basisschool\Spreekbeurt\Powerpoint\Schermafbeelding 2020-02-11 om 12.55.2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6"/>
          <a:stretch/>
        </p:blipFill>
        <p:spPr bwMode="auto">
          <a:xfrm>
            <a:off x="1112" y="4011911"/>
            <a:ext cx="9144000" cy="113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179512" y="-216023"/>
            <a:ext cx="5904656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Hebben jullie nog vragen?</a:t>
            </a:r>
          </a:p>
        </p:txBody>
      </p:sp>
      <p:pic>
        <p:nvPicPr>
          <p:cNvPr id="1026" name="Picture 2" descr="\\Mac\AllFiles\Volumes\Server\00212 NVKL\Spreekbeurt_Gastles\Basisschool\Spreekbeurt\Afbeeldingen\vraagteken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308" y="536524"/>
            <a:ext cx="5378956" cy="460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981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\\Mac\AllFiles\Volumes\Server\00212 NVKL\Spreekbeurt_Gastles\Basisschool\Gastles\Afbeeldingen\experim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" y="20538"/>
            <a:ext cx="914129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130" y="-144115"/>
            <a:ext cx="91440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Mac\AllFiles\Volumes\Server\00212 NVKL\Spreekbeurt_Gastles\Basisschool\Spreekbeurt\Powerpoint\Schermafbeelding 2020-02-11 om 12.55.28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6"/>
          <a:stretch/>
        </p:blipFill>
        <p:spPr bwMode="auto">
          <a:xfrm>
            <a:off x="1112" y="4032448"/>
            <a:ext cx="9144000" cy="113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-972616" y="-216023"/>
            <a:ext cx="8136904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Tijd voor een experiment</a:t>
            </a:r>
          </a:p>
        </p:txBody>
      </p:sp>
    </p:spTree>
    <p:extLst>
      <p:ext uri="{BB962C8B-B14F-4D97-AF65-F5344CB8AC3E}">
        <p14:creationId xmlns:p14="http://schemas.microsoft.com/office/powerpoint/2010/main" val="711684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130" y="-144115"/>
            <a:ext cx="91440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Mac\AllFiles\Volumes\Server\00212 NVKL\Spreekbeurt_Gastles\Basisschool\Spreekbeurt\Powerpoint\Schermafbeelding 2020-02-11 om 12.55.2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6"/>
          <a:stretch/>
        </p:blipFill>
        <p:spPr bwMode="auto">
          <a:xfrm>
            <a:off x="1112" y="4011911"/>
            <a:ext cx="9144000" cy="113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179512" y="-216023"/>
            <a:ext cx="5904656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Quiz</a:t>
            </a:r>
          </a:p>
        </p:txBody>
      </p:sp>
      <p:pic>
        <p:nvPicPr>
          <p:cNvPr id="3074" name="Picture 2" descr="\\Mac\AllFiles\Volumes\Server\00212 NVKL\Spreekbeurt_Gastles\Basisschool\Spreekbeurt\Afbeeldingen\quiztime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25755"/>
            <a:ext cx="5015880" cy="3464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2567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\\Mac\AllFiles\Volumes\Server\00212 NVKL\Spreekbeurt_Gastles\Basisschool\Spreekbeurt\Afbeeldingen\koelkast_jong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39729" y="0"/>
            <a:ext cx="740427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\\Mac\AllFiles\Volumes\Server\00212 NVKL\Spreekbeurt_Gastles\Basisschool\Gastles\Afbeeldingen\quiz [Omgezet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76"/>
            <a:ext cx="3123949" cy="523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251520" y="-91276"/>
            <a:ext cx="1944216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Quiz</a:t>
            </a:r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3779912" y="1923678"/>
            <a:ext cx="4248472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dirty="0">
                <a:solidFill>
                  <a:schemeClr val="bg1"/>
                </a:solidFill>
                <a:latin typeface="Cooper Black" panose="0208090404030B020404" pitchFamily="18" charset="0"/>
              </a:rPr>
              <a:t>Juist of onjuist??</a:t>
            </a:r>
            <a:br>
              <a:rPr lang="nl-NL" sz="3600" dirty="0">
                <a:solidFill>
                  <a:schemeClr val="bg1"/>
                </a:solidFill>
                <a:latin typeface="Cooper Black" panose="0208090404030B020404" pitchFamily="18" charset="0"/>
              </a:rPr>
            </a:br>
            <a:endParaRPr lang="nl-NL" sz="3600" dirty="0">
              <a:solidFill>
                <a:schemeClr val="bg1"/>
              </a:solidFill>
              <a:latin typeface="Cooper Black" panose="0208090404030B020404" pitchFamily="18" charset="0"/>
            </a:endParaRPr>
          </a:p>
          <a:p>
            <a:pPr algn="l"/>
            <a:r>
              <a:rPr lang="nl-NL" sz="2400" dirty="0">
                <a:solidFill>
                  <a:schemeClr val="bg1"/>
                </a:solidFill>
                <a:latin typeface="Cooper Black" panose="0208090404030B020404" pitchFamily="18" charset="0"/>
              </a:rPr>
              <a:t>Een koelkast blaast koude lucht tegen het eten en drinken dat in de koelkast staat.</a:t>
            </a:r>
          </a:p>
        </p:txBody>
      </p:sp>
      <p:pic>
        <p:nvPicPr>
          <p:cNvPr id="7" name="Picture 2" descr="\\Mac\AllFiles\Volumes\Server-1\00212 NVKL\Spreekbeurt_Gastles\Basisschool\Gastles\Afbeeldingen\Koelkast_animatie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699542"/>
            <a:ext cx="51435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4580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\\Mac\AllFiles\Volumes\Server\00212 NVKL\Spreekbeurt_Gastles\Basisschool\Spreekbeurt\Afbeeldingen\koelkast_jong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39729" y="0"/>
            <a:ext cx="740427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\\Mac\AllFiles\Volumes\Server\00212 NVKL\Spreekbeurt_Gastles\Basisschool\Gastles\Afbeeldingen\quiz [Omgezet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76"/>
            <a:ext cx="3123949" cy="523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251520" y="-91276"/>
            <a:ext cx="1944216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Quiz</a:t>
            </a:r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3779912" y="1923678"/>
            <a:ext cx="4896544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dirty="0">
                <a:solidFill>
                  <a:schemeClr val="bg1"/>
                </a:solidFill>
                <a:latin typeface="Cooper Black" panose="0208090404030B020404" pitchFamily="18" charset="0"/>
              </a:rPr>
              <a:t>Juist of onjuist??</a:t>
            </a:r>
            <a:br>
              <a:rPr lang="nl-NL" sz="3600" dirty="0">
                <a:solidFill>
                  <a:schemeClr val="bg1"/>
                </a:solidFill>
                <a:latin typeface="Cooper Black" panose="0208090404030B020404" pitchFamily="18" charset="0"/>
              </a:rPr>
            </a:br>
            <a:endParaRPr lang="nl-NL" sz="3600" dirty="0">
              <a:solidFill>
                <a:schemeClr val="bg1"/>
              </a:solidFill>
              <a:latin typeface="Cooper Black" panose="0208090404030B020404" pitchFamily="18" charset="0"/>
            </a:endParaRPr>
          </a:p>
          <a:p>
            <a:pPr algn="l"/>
            <a:r>
              <a:rPr lang="nl-NL" sz="2400" dirty="0">
                <a:solidFill>
                  <a:schemeClr val="bg1"/>
                </a:solidFill>
                <a:latin typeface="Cooper Black" panose="0208090404030B020404" pitchFamily="18" charset="0"/>
              </a:rPr>
              <a:t>De speciale vloeistof in koelkasten haalt de warmte uit de producten in de koelkast.</a:t>
            </a:r>
          </a:p>
        </p:txBody>
      </p:sp>
      <p:pic>
        <p:nvPicPr>
          <p:cNvPr id="2050" name="Picture 2" descr="\\Mac\AllFiles\Volumes\Server\00212 NVKL\Spreekbeurt_Gastles\Basisschool\Spreekbeurt\Afbeeldingen\ijsklontje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81" y="3028815"/>
            <a:ext cx="1995686" cy="1995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90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\\Mac\AllFiles\Volumes\Server\00212 NVKL\Spreekbeurt_Gastles\Basisschool\Spreekbeurt\Afbeeldingen\koelkast_jong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39729" y="0"/>
            <a:ext cx="740427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\\Mac\AllFiles\Volumes\Server\00212 NVKL\Spreekbeurt_Gastles\Basisschool\Gastles\Afbeeldingen\quiz [Omgezet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76"/>
            <a:ext cx="3123949" cy="523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251520" y="-91276"/>
            <a:ext cx="1944216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Quiz</a:t>
            </a:r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3779912" y="1923678"/>
            <a:ext cx="4896544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dirty="0">
                <a:solidFill>
                  <a:schemeClr val="bg1"/>
                </a:solidFill>
                <a:latin typeface="Cooper Black" panose="0208090404030B020404" pitchFamily="18" charset="0"/>
              </a:rPr>
              <a:t>Juist of onjuist??</a:t>
            </a:r>
            <a:br>
              <a:rPr lang="nl-NL" sz="3600" dirty="0">
                <a:solidFill>
                  <a:schemeClr val="bg1"/>
                </a:solidFill>
                <a:latin typeface="Cooper Black" panose="0208090404030B020404" pitchFamily="18" charset="0"/>
              </a:rPr>
            </a:br>
            <a:endParaRPr lang="nl-NL" sz="3600" dirty="0">
              <a:solidFill>
                <a:schemeClr val="bg1"/>
              </a:solidFill>
              <a:latin typeface="Cooper Black" panose="0208090404030B020404" pitchFamily="18" charset="0"/>
            </a:endParaRPr>
          </a:p>
          <a:p>
            <a:pPr algn="l"/>
            <a:r>
              <a:rPr lang="nl-NL" sz="2400" dirty="0">
                <a:solidFill>
                  <a:schemeClr val="bg1"/>
                </a:solidFill>
                <a:latin typeface="Cooper Black" panose="0208090404030B020404" pitchFamily="18" charset="0"/>
              </a:rPr>
              <a:t>Mensen vinden gekoeld eten en drinken lekkerder en daarom is de koelkast bedacht.</a:t>
            </a:r>
          </a:p>
        </p:txBody>
      </p:sp>
      <p:pic>
        <p:nvPicPr>
          <p:cNvPr id="7" name="Picture 2" descr="\\Mac\AllFiles\Volumes\Server\00212 NVKL\Spreekbeurt_Gastles\Basisschool\Gastles\Afbeeldingen\ice-clipart-ice-cream-bar-19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499742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9688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\\Mac\AllFiles\Volumes\Server\00212 NVKL\Spreekbeurt_Gastles\Basisschool\Spreekbeurt\Afbeeldingen\koelkast_jong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39729" y="0"/>
            <a:ext cx="740427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\\Mac\AllFiles\Volumes\Server\00212 NVKL\Spreekbeurt_Gastles\Basisschool\Gastles\Afbeeldingen\quiz [Omgezet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76"/>
            <a:ext cx="3123949" cy="523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251520" y="-91276"/>
            <a:ext cx="1944216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Quiz</a:t>
            </a:r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3779912" y="1923678"/>
            <a:ext cx="4896544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dirty="0">
                <a:solidFill>
                  <a:schemeClr val="bg1"/>
                </a:solidFill>
                <a:latin typeface="Cooper Black" panose="0208090404030B020404" pitchFamily="18" charset="0"/>
              </a:rPr>
              <a:t>Juist of onjuist??</a:t>
            </a:r>
            <a:br>
              <a:rPr lang="nl-NL" sz="3600" dirty="0">
                <a:solidFill>
                  <a:schemeClr val="bg1"/>
                </a:solidFill>
                <a:latin typeface="Cooper Black" panose="0208090404030B020404" pitchFamily="18" charset="0"/>
              </a:rPr>
            </a:br>
            <a:endParaRPr lang="nl-NL" sz="3600" dirty="0">
              <a:solidFill>
                <a:schemeClr val="bg1"/>
              </a:solidFill>
              <a:latin typeface="Cooper Black" panose="0208090404030B020404" pitchFamily="18" charset="0"/>
            </a:endParaRPr>
          </a:p>
          <a:p>
            <a:pPr algn="l"/>
            <a:r>
              <a:rPr lang="nl-NL" sz="2400" dirty="0">
                <a:solidFill>
                  <a:schemeClr val="bg1"/>
                </a:solidFill>
                <a:latin typeface="Cooper Black" panose="0208090404030B020404" pitchFamily="18" charset="0"/>
              </a:rPr>
              <a:t>In een airconditioning wordt ongeveer dezelfde techniek gebruikt als in een koelkast.</a:t>
            </a:r>
          </a:p>
        </p:txBody>
      </p:sp>
      <p:pic>
        <p:nvPicPr>
          <p:cNvPr id="7" name="Picture 2" descr="\\Mac\AllFiles\Volumes\Server\00212 NVKL\Spreekbeurt_Gastles\Basisschool\Gastles\Afbeeldingen\freeze-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8621" y="2585654"/>
            <a:ext cx="4611216" cy="2355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845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6" y="-1"/>
            <a:ext cx="9142912" cy="167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Mac\AllFiles\Volumes\Server\00212 NVKL\Spreekbeurt_Gastles\Basisschool\Spreekbeurt\Powerpoint\Schermafbeelding 2020-02-11 om 12.55.2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6"/>
          <a:stretch/>
        </p:blipFill>
        <p:spPr bwMode="auto">
          <a:xfrm>
            <a:off x="1112" y="4011911"/>
            <a:ext cx="9144000" cy="113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-756592" y="-164554"/>
            <a:ext cx="8136904" cy="1102519"/>
          </a:xfrm>
        </p:spPr>
        <p:txBody>
          <a:bodyPr>
            <a:normAutofit/>
          </a:bodyPr>
          <a:lstStyle/>
          <a:p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Bedankt voor jullie aandacht</a:t>
            </a:r>
          </a:p>
        </p:txBody>
      </p:sp>
      <p:pic>
        <p:nvPicPr>
          <p:cNvPr id="8194" name="Picture 2" descr="\\Mac\AllFiles\Volumes\Server\00212 NVKL\Spreekbeurt_Gastles\Basisschool\Spreekbeurt\Afbeeldingen\koelkast_liefde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43775"/>
            <a:ext cx="3404376" cy="429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\\Mac\AllFiles\Volumes\Server\00212 NVKL\Spreekbeurt_Gastles\Basisschool\Spreekbeurt\Afbeeldingen\koelkast_liefde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099" y="683987"/>
            <a:ext cx="3456384" cy="437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148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130" y="-144115"/>
            <a:ext cx="91440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Mac\AllFiles\Volumes\Server\00212 NVKL\Spreekbeurt_Gastles\Basisschool\Spreekbeurt\Powerpoint\Schermafbeelding 2020-02-11 om 12.55.2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6"/>
          <a:stretch/>
        </p:blipFill>
        <p:spPr bwMode="auto">
          <a:xfrm>
            <a:off x="1112" y="4011911"/>
            <a:ext cx="9144000" cy="113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-972616" y="-216023"/>
            <a:ext cx="8136904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Wat is hier aan de hand?</a:t>
            </a:r>
          </a:p>
        </p:txBody>
      </p:sp>
      <p:pic>
        <p:nvPicPr>
          <p:cNvPr id="2050" name="Picture 2" descr="\\Mac\AllFiles\Volumes\Server\00212 NVKL\Spreekbeurt_Gastles\Basisschool\Spreekbeurt\Afbeeldingen\Koelkast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29"/>
          <a:stretch/>
        </p:blipFill>
        <p:spPr bwMode="auto">
          <a:xfrm rot="20963916">
            <a:off x="393297" y="762692"/>
            <a:ext cx="3225919" cy="438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\\Mac\AllFiles\Volumes\Server\00212 NVKL\Spreekbeurt_Gastles\Basisschool\Spreekbeurt\Afbeeldingen\Appel_banaan_tomaat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909" y="474298"/>
            <a:ext cx="3716484" cy="480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121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130" y="-144115"/>
            <a:ext cx="91440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Mac\AllFiles\Volumes\Server\00212 NVKL\Spreekbeurt_Gastles\Basisschool\Spreekbeurt\Powerpoint\Schermafbeelding 2020-02-11 om 12.55.2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6"/>
          <a:stretch/>
        </p:blipFill>
        <p:spPr bwMode="auto">
          <a:xfrm>
            <a:off x="1112" y="4011911"/>
            <a:ext cx="9144000" cy="113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-972616" y="-216023"/>
            <a:ext cx="8136904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Hoe werkt een koelkast?</a:t>
            </a:r>
          </a:p>
        </p:txBody>
      </p:sp>
      <p:pic>
        <p:nvPicPr>
          <p:cNvPr id="3074" name="Picture 2" descr="\\Mac\AllFiles\Volumes\Server\00212 NVKL\Spreekbeurt_Gastles\Basisschool\Spreekbeurt\Afbeeldingen\anti_bacteri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4020">
            <a:off x="4146003" y="786047"/>
            <a:ext cx="1877412" cy="187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/>
          <p:cNvSpPr txBox="1"/>
          <p:nvPr/>
        </p:nvSpPr>
        <p:spPr>
          <a:xfrm rot="21066104">
            <a:off x="5712094" y="2990952"/>
            <a:ext cx="2828224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rgbClr val="009EE0"/>
                </a:solidFill>
                <a:latin typeface="Univers 45 Light" pitchFamily="34" charset="0"/>
              </a:rPr>
              <a:t>Koel bederfelijk eten goed. </a:t>
            </a:r>
            <a:endParaRPr lang="nl-NL" dirty="0">
              <a:solidFill>
                <a:srgbClr val="009EE0"/>
              </a:solidFill>
              <a:latin typeface="Univers 45 Light" pitchFamily="34" charset="0"/>
            </a:endParaRPr>
          </a:p>
          <a:p>
            <a:endParaRPr lang="nl-NL" dirty="0">
              <a:latin typeface="Univers 45 Light" pitchFamily="34" charset="0"/>
            </a:endParaRPr>
          </a:p>
          <a:p>
            <a:r>
              <a:rPr lang="nl-NL" dirty="0">
                <a:latin typeface="Univers 45 Light" pitchFamily="34" charset="0"/>
              </a:rPr>
              <a:t>Daarmee geef je bacteriën en schimmels weinig kans om te groeien.</a:t>
            </a:r>
          </a:p>
          <a:p>
            <a:endParaRPr lang="nl-NL" dirty="0">
              <a:latin typeface="Univers 45 Light" pitchFamily="34" charset="0"/>
            </a:endParaRPr>
          </a:p>
          <a:p>
            <a:endParaRPr lang="nl-NL" dirty="0">
              <a:latin typeface="Univers 45 Light" pitchFamily="34" charset="0"/>
            </a:endParaRPr>
          </a:p>
        </p:txBody>
      </p:sp>
      <p:pic>
        <p:nvPicPr>
          <p:cNvPr id="3076" name="Picture 4" descr="\\Mac\AllFiles\Volumes\Server\00212 NVKL\Spreekbeurt_Gastles\Basisschool\Spreekbeurt\Afbeeldingen\Koelkast_jonge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0950">
            <a:off x="504870" y="940841"/>
            <a:ext cx="3651212" cy="4189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303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130" y="-144115"/>
            <a:ext cx="91440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Mac\AllFiles\Volumes\Server\00212 NVKL\Spreekbeurt_Gastles\Basisschool\Spreekbeurt\Powerpoint\Schermafbeelding 2020-02-11 om 12.55.2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6"/>
          <a:stretch/>
        </p:blipFill>
        <p:spPr bwMode="auto">
          <a:xfrm>
            <a:off x="1112" y="4011911"/>
            <a:ext cx="9144000" cy="113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-972616" y="-216023"/>
            <a:ext cx="8136904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Hoe werkt een koelkast?</a:t>
            </a:r>
          </a:p>
        </p:txBody>
      </p:sp>
      <p:pic>
        <p:nvPicPr>
          <p:cNvPr id="2" name="Picture 2" descr="\\Mac\AllFiles\Volumes\Server\00212 NVKL\Spreekbeurt_Gastles\Basisschool\Spreekbeurt\Afbeeldingen\Koelkast_animatie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9490">
            <a:off x="-178315" y="-666396"/>
            <a:ext cx="7119337" cy="711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kstvak 7"/>
          <p:cNvSpPr txBox="1"/>
          <p:nvPr/>
        </p:nvSpPr>
        <p:spPr>
          <a:xfrm rot="21066104">
            <a:off x="5712094" y="3234119"/>
            <a:ext cx="2828224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rgbClr val="009EE0"/>
                </a:solidFill>
                <a:latin typeface="Univers 45 Light" pitchFamily="34" charset="0"/>
              </a:rPr>
              <a:t>Onthoud dit goed:</a:t>
            </a:r>
            <a:endParaRPr lang="nl-NL" dirty="0">
              <a:solidFill>
                <a:srgbClr val="009EE0"/>
              </a:solidFill>
              <a:latin typeface="Univers 45 Light" pitchFamily="34" charset="0"/>
            </a:endParaRPr>
          </a:p>
          <a:p>
            <a:endParaRPr lang="nl-NL" dirty="0">
              <a:latin typeface="Univers 45 Light" pitchFamily="34" charset="0"/>
            </a:endParaRPr>
          </a:p>
          <a:p>
            <a:r>
              <a:rPr lang="nl-NL" dirty="0">
                <a:latin typeface="Univers 45 Light" pitchFamily="34" charset="0"/>
              </a:rPr>
              <a:t>Een koelkast koelt niet door koude lucht in een ruimte te blazen, maar voert warmte af.</a:t>
            </a:r>
          </a:p>
          <a:p>
            <a:endParaRPr lang="nl-NL" dirty="0">
              <a:latin typeface="Univers 45 Light" pitchFamily="34" charset="0"/>
            </a:endParaRPr>
          </a:p>
          <a:p>
            <a:endParaRPr lang="nl-NL" dirty="0">
              <a:latin typeface="Univers 45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242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\\Mac\AllFiles\Volumes\Server\00212 NVKL\Spreekbeurt_Gastles\Basisschool\Gastles\Afbeeldingen\experim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" y="20538"/>
            <a:ext cx="914129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130" y="-144115"/>
            <a:ext cx="91440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Mac\AllFiles\Volumes\Server\00212 NVKL\Spreekbeurt_Gastles\Basisschool\Spreekbeurt\Powerpoint\Schermafbeelding 2020-02-11 om 12.55.28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6"/>
          <a:stretch/>
        </p:blipFill>
        <p:spPr bwMode="auto">
          <a:xfrm>
            <a:off x="1112" y="4032448"/>
            <a:ext cx="9144000" cy="113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-972616" y="-216023"/>
            <a:ext cx="8136904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Tijd voor een experiment</a:t>
            </a:r>
          </a:p>
        </p:txBody>
      </p:sp>
    </p:spTree>
    <p:extLst>
      <p:ext uri="{BB962C8B-B14F-4D97-AF65-F5344CB8AC3E}">
        <p14:creationId xmlns:p14="http://schemas.microsoft.com/office/powerpoint/2010/main" val="3592235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130" y="-144115"/>
            <a:ext cx="91440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Mac\AllFiles\Volumes\Server\00212 NVKL\Spreekbeurt_Gastles\Basisschool\Spreekbeurt\Powerpoint\Schermafbeelding 2020-02-11 om 12.55.2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6"/>
          <a:stretch/>
        </p:blipFill>
        <p:spPr bwMode="auto">
          <a:xfrm>
            <a:off x="1112" y="4011911"/>
            <a:ext cx="9144000" cy="113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/>
          <p:cNvSpPr txBox="1"/>
          <p:nvPr/>
        </p:nvSpPr>
        <p:spPr>
          <a:xfrm rot="21066104">
            <a:off x="5713290" y="3122918"/>
            <a:ext cx="2629314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rgbClr val="009EE0"/>
                </a:solidFill>
                <a:latin typeface="Univers 45 Light" pitchFamily="34" charset="0"/>
              </a:rPr>
              <a:t>Koelkasten hebben heel wat buikpijn weten te voorkomen.</a:t>
            </a:r>
            <a:endParaRPr lang="nl-NL" dirty="0">
              <a:solidFill>
                <a:srgbClr val="009EE0"/>
              </a:solidFill>
              <a:latin typeface="Univers 45 Light" pitchFamily="34" charset="0"/>
            </a:endParaRPr>
          </a:p>
          <a:p>
            <a:endParaRPr lang="nl-NL" dirty="0">
              <a:latin typeface="Univers 45 Light" pitchFamily="34" charset="0"/>
            </a:endParaRPr>
          </a:p>
          <a:p>
            <a:endParaRPr lang="nl-NL" dirty="0">
              <a:latin typeface="Univers 45 Light" pitchFamily="34" charset="0"/>
            </a:endParaRPr>
          </a:p>
          <a:p>
            <a:endParaRPr lang="nl-NL" dirty="0">
              <a:latin typeface="Univers 45 Light" pitchFamily="34" charset="0"/>
            </a:endParaRPr>
          </a:p>
          <a:p>
            <a:endParaRPr lang="nl-NL" dirty="0">
              <a:latin typeface="Univers 45 Light" pitchFamily="34" charset="0"/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-972616" y="-216023"/>
            <a:ext cx="8136904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Het nut van de koelkast</a:t>
            </a:r>
          </a:p>
        </p:txBody>
      </p:sp>
      <p:pic>
        <p:nvPicPr>
          <p:cNvPr id="2051" name="Picture 3" descr="\\Mac\AllFiles\Volumes\Server\00212 NVKL\Spreekbeurt_Gastles\Basisschool\Spreekbeurt\Afbeeldingen\buikpij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45" y="694084"/>
            <a:ext cx="4126375" cy="444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709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130" y="-144115"/>
            <a:ext cx="91440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Mac\AllFiles\Volumes\Server\00212 NVKL\Spreekbeurt_Gastles\Basisschool\Spreekbeurt\Powerpoint\Schermafbeelding 2020-02-11 om 12.55.2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6"/>
          <a:stretch/>
        </p:blipFill>
        <p:spPr bwMode="auto">
          <a:xfrm>
            <a:off x="1112" y="4011911"/>
            <a:ext cx="9144000" cy="113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-972616" y="-216023"/>
            <a:ext cx="8136904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Hoe werkt een koelkast?</a:t>
            </a:r>
          </a:p>
        </p:txBody>
      </p:sp>
      <p:sp>
        <p:nvSpPr>
          <p:cNvPr id="8" name="Tekstvak 7"/>
          <p:cNvSpPr txBox="1"/>
          <p:nvPr/>
        </p:nvSpPr>
        <p:spPr>
          <a:xfrm rot="21066104">
            <a:off x="5712094" y="3372619"/>
            <a:ext cx="2828224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rgbClr val="009EE0"/>
                </a:solidFill>
                <a:latin typeface="Univers 45 Light" pitchFamily="34" charset="0"/>
              </a:rPr>
              <a:t>Belangrijke onderdelen</a:t>
            </a:r>
            <a:endParaRPr lang="nl-NL" dirty="0">
              <a:solidFill>
                <a:srgbClr val="009EE0"/>
              </a:solidFill>
              <a:latin typeface="Univers 45 Light" pitchFamily="34" charset="0"/>
            </a:endParaRPr>
          </a:p>
          <a:p>
            <a:endParaRPr lang="nl-NL" dirty="0">
              <a:latin typeface="Univers 45 Light" pitchFamily="34" charset="0"/>
            </a:endParaRPr>
          </a:p>
          <a:p>
            <a:r>
              <a:rPr lang="nl-NL" dirty="0">
                <a:latin typeface="Univers 45 Light" pitchFamily="34" charset="0"/>
              </a:rPr>
              <a:t>1: Verdamper</a:t>
            </a:r>
          </a:p>
          <a:p>
            <a:r>
              <a:rPr lang="nl-NL" dirty="0">
                <a:latin typeface="Univers 45 Light" pitchFamily="34" charset="0"/>
              </a:rPr>
              <a:t>2: Compressor</a:t>
            </a:r>
            <a:br>
              <a:rPr lang="nl-NL" dirty="0">
                <a:latin typeface="Univers 45 Light" pitchFamily="34" charset="0"/>
              </a:rPr>
            </a:br>
            <a:r>
              <a:rPr lang="nl-NL" dirty="0">
                <a:latin typeface="Univers 45 Light" pitchFamily="34" charset="0"/>
              </a:rPr>
              <a:t>3: Condensor</a:t>
            </a:r>
          </a:p>
          <a:p>
            <a:endParaRPr lang="nl-NL" dirty="0">
              <a:latin typeface="Univers 45 Light" pitchFamily="34" charset="0"/>
            </a:endParaRPr>
          </a:p>
          <a:p>
            <a:endParaRPr lang="nl-NL" dirty="0">
              <a:latin typeface="Univers 45 Light" pitchFamily="34" charset="0"/>
            </a:endParaRPr>
          </a:p>
        </p:txBody>
      </p:sp>
      <p:pic>
        <p:nvPicPr>
          <p:cNvPr id="5122" name="Picture 2" descr="\\Mac\AllFiles\Volumes\Server\00212 NVKL\Spreekbeurt_Gastles\Basisschool\Spreekbeurt\Afbeeldingen\Koelkast onderdele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3524">
            <a:off x="299016" y="839796"/>
            <a:ext cx="3396071" cy="4400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\\Mac\AllFiles\Volumes\Server\00212 NVKL\Spreekbeurt_Gastles\HAVOVWO\Gastles\Afbeeldingen\Refrideration Loop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4335">
            <a:off x="4411100" y="840917"/>
            <a:ext cx="3429603" cy="226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478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130" y="-144115"/>
            <a:ext cx="91440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Mac\AllFiles\Volumes\Server\00212 NVKL\Spreekbeurt_Gastles\Basisschool\Spreekbeurt\Powerpoint\Schermafbeelding 2020-02-11 om 12.55.28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6"/>
          <a:stretch/>
        </p:blipFill>
        <p:spPr bwMode="auto">
          <a:xfrm>
            <a:off x="1112" y="4011911"/>
            <a:ext cx="9144000" cy="113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-972616" y="-216023"/>
            <a:ext cx="8136904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Tijd voor een filmpje</a:t>
            </a:r>
          </a:p>
        </p:txBody>
      </p:sp>
      <p:pic>
        <p:nvPicPr>
          <p:cNvPr id="2" name="videoplayback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 rot="21013993">
            <a:off x="1716607" y="1026806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26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\\Mac\AllFiles\Volumes\Server\00212 NVKL\Spreekbeurt_Gastles\Basisschool\Spreekbeurt\Afbeeldingen\zeer pot 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83"/>
          <a:stretch/>
        </p:blipFill>
        <p:spPr bwMode="auto">
          <a:xfrm rot="21071340">
            <a:off x="5591042" y="216803"/>
            <a:ext cx="3896676" cy="425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\\Mac\AllFiles\Volumes\Server\00212 NVKL\Spreekbeurt_Gastles\Basisschool\Spreekbeurt\Afbeeldingen\zeer pot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4" r="12126" b="7389"/>
          <a:stretch/>
        </p:blipFill>
        <p:spPr bwMode="auto">
          <a:xfrm rot="20974152">
            <a:off x="2096836" y="869962"/>
            <a:ext cx="4260886" cy="4069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130" y="-144115"/>
            <a:ext cx="91440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Mac\AllFiles\Volumes\Server\00212 NVKL\Spreekbeurt_Gastles\Afbeeldingen algemeen\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3478"/>
            <a:ext cx="1057300" cy="76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Mac\AllFiles\Volumes\Server\00212 NVKL\Spreekbeurt_Gastles\Basisschool\Spreekbeurt\Powerpoint\Schermafbeelding 2020-02-11 om 12.55.28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6"/>
          <a:stretch/>
        </p:blipFill>
        <p:spPr bwMode="auto">
          <a:xfrm>
            <a:off x="1112" y="4011911"/>
            <a:ext cx="9144000" cy="113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-972616" y="-216023"/>
            <a:ext cx="8136904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600" b="1" dirty="0">
                <a:solidFill>
                  <a:schemeClr val="bg1"/>
                </a:solidFill>
                <a:latin typeface="Univers 45 Light" pitchFamily="34" charset="0"/>
              </a:rPr>
              <a:t>Hoe deden ze dat vroeger?</a:t>
            </a:r>
          </a:p>
        </p:txBody>
      </p:sp>
      <p:pic>
        <p:nvPicPr>
          <p:cNvPr id="6146" name="Picture 2" descr="\\Mac\AllFiles\Volumes\Server\00212 NVKL\Spreekbeurt_Gastles\Basisschool\Spreekbeurt\Afbeeldingen\zeer pot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30" y="1520663"/>
            <a:ext cx="2016224" cy="3629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83699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FC1DC766F7A6F4C9FDE9133385D78AD" ma:contentTypeVersion="16" ma:contentTypeDescription="Een nieuw document maken." ma:contentTypeScope="" ma:versionID="b652b661b151ad15f50050ada77322d5">
  <xsd:schema xmlns:xsd="http://www.w3.org/2001/XMLSchema" xmlns:xs="http://www.w3.org/2001/XMLSchema" xmlns:p="http://schemas.microsoft.com/office/2006/metadata/properties" xmlns:ns2="ab40f4fb-dd43-48c8-b0b2-f661c33f3f3c" xmlns:ns3="30eae720-c27e-4828-92b5-66077481cd2f" targetNamespace="http://schemas.microsoft.com/office/2006/metadata/properties" ma:root="true" ma:fieldsID="059506038f1ea06ad09f23ac857141ed" ns2:_="" ns3:_="">
    <xsd:import namespace="ab40f4fb-dd43-48c8-b0b2-f661c33f3f3c"/>
    <xsd:import namespace="30eae720-c27e-4828-92b5-66077481cd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40f4fb-dd43-48c8-b0b2-f661c33f3f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Afbeeldingtags" ma:readOnly="false" ma:fieldId="{5cf76f15-5ced-4ddc-b409-7134ff3c332f}" ma:taxonomyMulti="true" ma:sspId="8e2facec-276f-434e-82d3-cbae6a6dc4e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eae720-c27e-4828-92b5-66077481cd2f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6504819c-a5e4-4dd0-bde9-47fbdd41fb3c}" ma:internalName="TaxCatchAll" ma:showField="CatchAllData" ma:web="30eae720-c27e-4828-92b5-66077481cd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0eae720-c27e-4828-92b5-66077481cd2f" xsi:nil="true"/>
    <lcf76f155ced4ddcb4097134ff3c332f xmlns="ab40f4fb-dd43-48c8-b0b2-f661c33f3f3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D0B4A76-7593-4454-950E-14E710D6F8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0C89F0C-0145-44BA-AE4B-EED3B1B9FD88}"/>
</file>

<file path=customXml/itemProps3.xml><?xml version="1.0" encoding="utf-8"?>
<ds:datastoreItem xmlns:ds="http://schemas.openxmlformats.org/officeDocument/2006/customXml" ds:itemID="{FCD0A293-2D42-4BC5-9A8F-2A2C7C8184D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</Words>
  <Application>Microsoft Office PowerPoint</Application>
  <PresentationFormat>Diavoorstelling (16:9)</PresentationFormat>
  <Paragraphs>39</Paragraphs>
  <Slides>18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3" baseType="lpstr">
      <vt:lpstr>Univers 45 Light</vt:lpstr>
      <vt:lpstr>Arial</vt:lpstr>
      <vt:lpstr>Calibri</vt:lpstr>
      <vt:lpstr>Cooper Black</vt:lpstr>
      <vt:lpstr>Kantoorthema</vt:lpstr>
      <vt:lpstr>Spreekbeurt: de koelkast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Bedankt voor jullie aandacht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acole</dc:creator>
  <cp:lastModifiedBy>Miranda Groot Zwaaftink</cp:lastModifiedBy>
  <cp:revision>27</cp:revision>
  <dcterms:created xsi:type="dcterms:W3CDTF">2020-02-11T12:33:37Z</dcterms:created>
  <dcterms:modified xsi:type="dcterms:W3CDTF">2022-03-14T12:25:20Z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0x0101000FC1DC766F7A6F4C9FDE9133385D78AD</vt:lpwstr>
  </property>
</Properties>
</file>